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D0614-BE42-41B9-A964-8FFB02DD179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544EB-22A3-4B82-ADC4-A6463533B7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3096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Дизайн-проект </a:t>
            </a:r>
            <a:r>
              <a:rPr lang="ru-RU" sz="4000" b="1" dirty="0">
                <a:solidFill>
                  <a:schemeClr val="tx1"/>
                </a:solidFill>
              </a:rPr>
              <a:t>благоустройства сквера у памятника В.И. Ленину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по адресу: Томская область, Каргасокский район, с. Каргасок, ул.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</a:rPr>
              <a:t>Октябрьская</a:t>
            </a:r>
            <a:r>
              <a:rPr lang="ru-RU" sz="3600" b="1" dirty="0">
                <a:solidFill>
                  <a:schemeClr val="tx1"/>
                </a:solidFill>
              </a:rPr>
              <a:t>, 1а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Каргасок 2019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mtClean="0"/>
              <a:t>Приложение </a:t>
            </a:r>
            <a:r>
              <a:rPr lang="ru-RU" smtClean="0"/>
              <a:t>4 </a:t>
            </a:r>
            <a:endParaRPr lang="ru-RU" dirty="0" smtClean="0"/>
          </a:p>
          <a:p>
            <a:pPr algn="ctr"/>
            <a:r>
              <a:rPr lang="ru-RU" dirty="0" smtClean="0"/>
              <a:t>утверждено распоряжением от 27.02.2019 № 51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Каргасокского сельского поселения                Д.Е. Барышев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016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44016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 smtClean="0">
                <a:latin typeface="Times New Roman" panose="02020603050405020304" pitchFamily="18" charset="0"/>
              </a:rPr>
              <a:t>Ситуационная схема </a:t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(место расположения объекта)</a:t>
            </a:r>
            <a:endParaRPr lang="ru-RU" sz="3600" dirty="0"/>
          </a:p>
        </p:txBody>
      </p:sp>
      <p:pic>
        <p:nvPicPr>
          <p:cNvPr id="4" name="Picture 2" descr="\\Светлана\обмен\от Василия\Благоустройство Парк Ленина\Screenshot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285" y="1935163"/>
            <a:ext cx="6053429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31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400" dirty="0" smtClean="0"/>
              <a:t>	Сквер расположен в селе Каргасок, Каргасокского района Томской области на ул. Октябрьская, 1А, общая площадь составляет 2100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 </a:t>
            </a:r>
          </a:p>
          <a:p>
            <a:pPr marL="36576" indent="0" algn="just">
              <a:buNone/>
            </a:pPr>
            <a:r>
              <a:rPr lang="ru-RU" sz="2400" dirty="0" smtClean="0"/>
              <a:t>Ограждение отсутствует, урн и скамеек недостаточно, необходимо озеленение. </a:t>
            </a:r>
          </a:p>
          <a:p>
            <a:pPr algn="just">
              <a:buNone/>
            </a:pPr>
            <a:r>
              <a:rPr lang="ru-RU" sz="2400" dirty="0" smtClean="0"/>
              <a:t>	Проектом предполагается установка ограждения территории сквера металлическим забором общей протяженностью 205,5 метров, газон общей площадью 700 кв.м. 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Посадка кустарников - сирень полуштамбовая, калина обыкновенная. Посев газона вручную, установка </a:t>
            </a:r>
            <a:r>
              <a:rPr lang="ru-RU" sz="2400" dirty="0" err="1" smtClean="0"/>
              <a:t>МАФов</a:t>
            </a:r>
            <a:r>
              <a:rPr lang="ru-RU" sz="2400" dirty="0" smtClean="0"/>
              <a:t> - урна металлическая опрокидывающаяся, скамья на металлических ножках.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889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Текущее состояние сквера</a:t>
            </a:r>
            <a:endParaRPr lang="ru-RU" dirty="0"/>
          </a:p>
        </p:txBody>
      </p:sp>
      <p:pic>
        <p:nvPicPr>
          <p:cNvPr id="1026" name="Picture 2" descr="\\Светлана\обмен\от Рудакова\После ремонта\PA14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30480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Светлана\обмен\от Рудакова\После ремонта\PA14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52439"/>
            <a:ext cx="3286148" cy="200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Светлана\обмен\от Рудакова\После ремонта\PA14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157" y="3929066"/>
            <a:ext cx="4218843" cy="239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Светлана\обмен\от Рудакова\После ремонта\PA14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4023018" cy="2457416"/>
          </a:xfrm>
          <a:prstGeom prst="rect">
            <a:avLst/>
          </a:prstGeom>
          <a:noFill/>
        </p:spPr>
      </p:pic>
      <p:pic>
        <p:nvPicPr>
          <p:cNvPr id="1030" name="Picture 6" descr="\\Светлана\обмен\от Рудакова\После ремонта\PA14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6"/>
            <a:ext cx="4023018" cy="245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53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Схема благоустройства сквера у памятника В.И. Ленину </a:t>
            </a:r>
            <a:br>
              <a:rPr lang="ru-RU" sz="3600" dirty="0" smtClean="0"/>
            </a:br>
            <a:r>
              <a:rPr lang="ru-RU" sz="3600" dirty="0" smtClean="0"/>
              <a:t>в с. Каргасок</a:t>
            </a:r>
            <a:endParaRPr lang="ru-RU" sz="3600" dirty="0"/>
          </a:p>
        </p:txBody>
      </p:sp>
      <p:pic>
        <p:nvPicPr>
          <p:cNvPr id="2050" name="Picture 2" descr="C:\Users\Светлана\Downloads\схема сквера_pages-to-jpg-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48" y="14001824"/>
            <a:ext cx="10691813" cy="1701759"/>
          </a:xfrm>
          <a:prstGeom prst="rect">
            <a:avLst/>
          </a:prstGeom>
          <a:noFill/>
        </p:spPr>
      </p:pic>
      <p:pic>
        <p:nvPicPr>
          <p:cNvPr id="2051" name="Picture 3" descr="C:\Users\Светлана\Downloads\схема сквера_pages-to-jpg-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07651"/>
            <a:ext cx="7143800" cy="5050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19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Малые архитектурные формы, предполагаемые к размещению в сквере</a:t>
            </a:r>
            <a:endParaRPr lang="ru-RU" sz="3600" dirty="0"/>
          </a:p>
        </p:txBody>
      </p:sp>
      <p:pic>
        <p:nvPicPr>
          <p:cNvPr id="1026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7146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Desktop\Благоустройство\малые архитектурные формы для сквера\Ска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3086771" cy="2918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068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ru-RU" sz="2800" dirty="0" smtClean="0"/>
              <a:t>Север у памятника В.И. Ленину располагается в самом центре с. Каргасок. Такое расположение сквера заставляет уделить особое внимание данной территории, ее озеленению, благоустройству. Рядом со сквером расположены Каргасокская детская школа искусств, Каргасокская СОШ № 1, Каргасокский культурно-досуговый центр и другие социально-значимые объекты. </a:t>
            </a:r>
          </a:p>
          <a:p>
            <a:pPr marL="36576" indent="0" algn="just">
              <a:buNone/>
            </a:pPr>
            <a:r>
              <a:rPr lang="ru-RU" sz="2800" dirty="0" smtClean="0"/>
              <a:t>Результатами данного проекта должны стать:</a:t>
            </a:r>
          </a:p>
          <a:p>
            <a:pPr algn="just"/>
            <a:r>
              <a:rPr lang="ru-RU" sz="2800" dirty="0" smtClean="0"/>
              <a:t>Повышение культурного ландшафта облика Каргасокского сельского поселения;</a:t>
            </a:r>
          </a:p>
          <a:p>
            <a:pPr algn="just"/>
            <a:r>
              <a:rPr lang="ru-RU" sz="2800" dirty="0" smtClean="0"/>
              <a:t> организация благоустроенной среды как для жителей Каргасокского сельского поселения, так и для гостей,  </a:t>
            </a:r>
          </a:p>
          <a:p>
            <a:pPr algn="just"/>
            <a:r>
              <a:rPr lang="ru-RU" sz="2800" dirty="0" smtClean="0"/>
              <a:t>организация мест для отдыха, прогулок, встреч, транзитного движения пешеходов.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23572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130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Дизайн-проект благоустройства сквера у памятника В.И. Ленину  по адресу: Томская область, Каргасокский район, с. Каргасок, ул. Октябрьская, 1а</vt:lpstr>
      <vt:lpstr>Ситуационная схема  (место расположения объекта)</vt:lpstr>
      <vt:lpstr>ПОЯСНИТЕЛЬНАЯ ЗАПИСКА</vt:lpstr>
      <vt:lpstr>Текущее состояние сквера</vt:lpstr>
      <vt:lpstr>Схема благоустройства сквера у памятника В.И. Ленину  в с. Каргасок</vt:lpstr>
      <vt:lpstr>Малые архитектурные формы, предполагаемые к размещению в сквере</vt:lpstr>
      <vt:lpstr>Описание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сквера у памятника В.И. Ленину  по адресу: Томская область, Каргасокский район, с. Каргасок, ул. Октябрьская, 1а</dc:title>
  <dc:creator>User</dc:creator>
  <cp:lastModifiedBy>Светлана</cp:lastModifiedBy>
  <cp:revision>12</cp:revision>
  <dcterms:created xsi:type="dcterms:W3CDTF">2017-11-28T02:52:06Z</dcterms:created>
  <dcterms:modified xsi:type="dcterms:W3CDTF">2019-03-01T09:12:24Z</dcterms:modified>
</cp:coreProperties>
</file>